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>
      <p:cViewPr>
        <p:scale>
          <a:sx n="88" d="100"/>
          <a:sy n="88" d="100"/>
        </p:scale>
        <p:origin x="28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7DCE-5679-4921-7E70-823D547F5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5EFCA-069A-9A18-EF91-8BEA5D83A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5E02D-0228-D9D0-CBBA-848EC0D5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6220D-4ECC-4F71-3FF3-50A08B7A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C5EE-DE3A-0A7D-404A-3283DDBD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5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4051-7EA1-76B4-A616-471703DE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2BF20-28A1-72B8-BDF6-D6F33A9AA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05151-7F46-EECE-87D9-7BA84B2E2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0CA34-FD8D-0924-2A2D-0AE5E3461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6BBC5-2057-3278-9B9F-B7310A78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83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FEAC4A-1EA3-121A-9DFF-F8C6C55F7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C3C9D-7AF5-FD44-2EE7-6DF0A5529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FC622-677E-6C06-D3F2-680A06732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FC17-79FB-0AEF-DEA8-82980665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180E8-790D-AA76-FF06-3B97827A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2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EC06-DE8C-B9DE-758E-9DF35169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48B8-37B2-E02E-3C4F-860FF6DAF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BD857-CAC4-906B-D41E-31E6ED31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50BAC-7184-A10D-AF77-F1B6EAF1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7317-9A85-23E8-45D7-14F4A65E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64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86D7-8096-BAF9-6A1D-10730B8F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977B8-B3EA-C017-77A1-393FC8B42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3EF33-6E1E-97A8-7894-8C538AEC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12D03-0A73-5D73-71A9-542EB538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02AB6-4CFE-1AA5-003E-2AEFAB59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46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7920-A92D-3496-2EDE-E405A5D6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4D139-2BBD-BAF3-E96D-3C45483B5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29B5A-196E-9BF7-1A99-47B364496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44181-C1F5-8FBA-4166-C4D5CE73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9B946-F875-5D17-EB41-ED61693C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A2FA0-F573-612D-078B-9961082B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38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B808-F1B3-E841-E055-96C8E9AA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A3ACF-7FF8-05B8-1AC3-177F115E5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649E3-C920-C7AA-15F6-2FAEDAB39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2AFD9-ED04-33AA-0549-0403751D6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FAC8D-72C2-38E3-CA55-F095F3FDD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65035-5B11-5CE1-DEB2-0F3AB5D8D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333A-1F9F-4499-6246-08D277703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5C0C7-D32B-4456-81F3-A6D0002F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77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FD40-E4FC-B8A2-70C0-476E2B46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CCB78-52AA-2A11-E0D3-87BBCBEE8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CCFB5-8B09-790C-6DF3-1852D68E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79355-CFDD-683D-FD57-0729E2B7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40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875A8-A0B2-EB1D-07AF-0D7070A9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06541-48DC-E09A-DC87-A2F0DF59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2B6AF-B2F0-6E8E-5292-CAA23CD4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5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FD23B-CEE5-5FCD-A149-F2E254C3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7A1D-5688-DCDE-6B5F-E6B9AFC04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1934F-0384-4895-6418-A0C374F3B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2C01A-F7BA-22C6-5038-DB94399A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0631C-57F8-2EF6-9B1E-62C40916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CEA9D-55BF-B985-B84F-3D1BFAFF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26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A4A3-35AF-668E-4890-43827FED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986F6-C955-7254-24F6-22661783F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F8171-B088-2957-B380-53EB6CBB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981D3-0946-C317-FE80-2205ADFFA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06C5D-4F36-C13D-CFE9-29936BF7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DBC52-724C-9B79-93D3-C0B8AA52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35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08F709-6880-4F4B-741B-F5A19767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9DE4C-FF31-A534-B46A-0E0BC596F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D914-B139-FB98-CF33-4BB260D1C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59820-CD58-C142-8B1D-5110DB1CF876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CCCD-03C6-0F9D-99FD-3EBC73C45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3BA0A-1DCF-D5B5-B001-8D176D89D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B4EA6-E60E-1841-8F8B-6414FC5DE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0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5A1664-33C4-3ECD-6432-8C262B42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35" r="13017" b="37748"/>
          <a:stretch/>
        </p:blipFill>
        <p:spPr>
          <a:xfrm>
            <a:off x="185541" y="1188926"/>
            <a:ext cx="6776278" cy="15285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2363B9-3FA6-BBED-4E55-5EA1CE372E2E}"/>
              </a:ext>
            </a:extLst>
          </p:cNvPr>
          <p:cNvSpPr txBox="1"/>
          <p:nvPr/>
        </p:nvSpPr>
        <p:spPr>
          <a:xfrm>
            <a:off x="361203" y="365155"/>
            <a:ext cx="11469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Violent crimes in Germany: Regional differences? </a:t>
            </a:r>
            <a:endParaRPr lang="en-GB" sz="2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48EDE7-D71E-2117-544A-F1B5A2A9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83" y="2855170"/>
            <a:ext cx="5998669" cy="118663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0DFE5D8-E238-7F28-A3F8-FDDEB134F3F2}"/>
              </a:ext>
            </a:extLst>
          </p:cNvPr>
          <p:cNvGrpSpPr/>
          <p:nvPr/>
        </p:nvGrpSpPr>
        <p:grpSpPr>
          <a:xfrm>
            <a:off x="185541" y="5678861"/>
            <a:ext cx="9692190" cy="1074155"/>
            <a:chOff x="2499810" y="5163753"/>
            <a:chExt cx="9692190" cy="1074155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B55BAB32-3F0F-15F7-4F99-3931887C53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1" t="50889" r="18401"/>
            <a:stretch/>
          </p:blipFill>
          <p:spPr bwMode="auto">
            <a:xfrm>
              <a:off x="2499810" y="5189039"/>
              <a:ext cx="9692190" cy="1048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7F181602-DD4C-CEB0-82CD-9E3CC4D528A8}"/>
                </a:ext>
              </a:extLst>
            </p:cNvPr>
            <p:cNvSpPr/>
            <p:nvPr/>
          </p:nvSpPr>
          <p:spPr>
            <a:xfrm>
              <a:off x="2698566" y="5163753"/>
              <a:ext cx="4651603" cy="414311"/>
            </a:xfrm>
            <a:prstGeom prst="frame">
              <a:avLst>
                <a:gd name="adj1" fmla="val 766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B590BB5-3C63-1EF9-31DE-B1072A124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41" y="4148104"/>
            <a:ext cx="6385755" cy="13981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FF54E62-7449-04FA-1FEE-93740AE7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481" y="1000842"/>
            <a:ext cx="4651603" cy="4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8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3B742C-42B9-6845-9EC7-741C1D878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52" y="1009297"/>
            <a:ext cx="5614150" cy="561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157C0-11AB-B085-21EF-767DF3AF1138}"/>
              </a:ext>
            </a:extLst>
          </p:cNvPr>
          <p:cNvSpPr txBox="1"/>
          <p:nvPr/>
        </p:nvSpPr>
        <p:spPr>
          <a:xfrm>
            <a:off x="380805" y="325829"/>
            <a:ext cx="11469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4 clusters of German districts based on 8 land characteristics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145A0-D88C-1C9B-9EDB-1189438E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636" t="38669" r="35462" b="36780"/>
          <a:stretch/>
        </p:blipFill>
        <p:spPr>
          <a:xfrm>
            <a:off x="221334" y="5829587"/>
            <a:ext cx="1869106" cy="79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1F1CDA-DE2B-A821-60FA-8B2DCCC3B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987" y="1128560"/>
            <a:ext cx="6271561" cy="53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4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A64F34-5DE7-3265-6DFE-D9F686AD36C3}"/>
              </a:ext>
            </a:extLst>
          </p:cNvPr>
          <p:cNvSpPr txBox="1"/>
          <p:nvPr/>
        </p:nvSpPr>
        <p:spPr>
          <a:xfrm>
            <a:off x="380805" y="325829"/>
            <a:ext cx="11469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Clusters predict violent crimes, flat size is a predictor of violent crimes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6BA46E-FD8A-9028-AE2A-76346EB5F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2046" y="6086121"/>
            <a:ext cx="769954" cy="769954"/>
          </a:xfrm>
          <a:prstGeom prst="rect">
            <a:avLst/>
          </a:prstGeom>
        </p:spPr>
      </p:pic>
      <p:pic>
        <p:nvPicPr>
          <p:cNvPr id="3074" name="Picture 2" descr="Github Logo - Free social media icons">
            <a:extLst>
              <a:ext uri="{FF2B5EF4-FFF2-40B4-BE49-F238E27FC236}">
                <a16:creationId xmlns:a16="http://schemas.microsoft.com/office/drawing/2014/main" id="{1D9899F3-BFEA-A80B-FB47-A7357BA75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521" y="6471098"/>
            <a:ext cx="318525" cy="31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ED1BBE-933A-7E50-E03D-74CA91268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265" y="1069224"/>
            <a:ext cx="5209385" cy="5209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6E5C85-0388-3C8A-C0FF-6FFC6FFFFC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636" t="38669" r="35462" b="36780"/>
          <a:stretch/>
        </p:blipFill>
        <p:spPr>
          <a:xfrm>
            <a:off x="9417958" y="1241330"/>
            <a:ext cx="2579233" cy="1095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560671-EAE7-7ED2-4910-4354FCE7F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36914"/>
            <a:ext cx="6973811" cy="46492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32957A-860D-95EE-9FD5-99CF793BCD2A}"/>
              </a:ext>
            </a:extLst>
          </p:cNvPr>
          <p:cNvSpPr txBox="1"/>
          <p:nvPr/>
        </p:nvSpPr>
        <p:spPr>
          <a:xfrm>
            <a:off x="2148114" y="6086121"/>
            <a:ext cx="449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1: 45%, Model: 63.6%  (R2) </a:t>
            </a:r>
          </a:p>
        </p:txBody>
      </p:sp>
    </p:spTree>
    <p:extLst>
      <p:ext uri="{BB962C8B-B14F-4D97-AF65-F5344CB8AC3E}">
        <p14:creationId xmlns:p14="http://schemas.microsoft.com/office/powerpoint/2010/main" val="32634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43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Wai Tak Tung</dc:creator>
  <cp:lastModifiedBy>Wai Tak Tung</cp:lastModifiedBy>
  <cp:revision>10</cp:revision>
  <dcterms:created xsi:type="dcterms:W3CDTF">2025-03-30T07:23:31Z</dcterms:created>
  <dcterms:modified xsi:type="dcterms:W3CDTF">2025-03-30T09:26:45Z</dcterms:modified>
</cp:coreProperties>
</file>